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lt2"/>
                </a:solidFill>
              </a:rPr>
              <a:t>‹#›</a:t>
            </a:fld>
            <a:endParaRPr sz="1000">
              <a:solidFill>
                <a:schemeClr val="lt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rPr>
              <a:t>BRAIN User manual</a:t>
            </a:r>
            <a:endParaRPr>
              <a:solidFill>
                <a:srgbClr val="000000"/>
              </a:solidFill>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An Alex Sirin and Joel Braun Production</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 name="Shape 109"/>
        <p:cNvGrpSpPr/>
        <p:nvPr/>
      </p:nvGrpSpPr>
      <p:grpSpPr>
        <a:xfrm>
          <a:off x="0" y="0"/>
          <a:ext cx="0" cy="0"/>
          <a:chOff x="0" y="0"/>
          <a:chExt cx="0" cy="0"/>
        </a:xfrm>
      </p:grpSpPr>
      <p:sp>
        <p:nvSpPr>
          <p:cNvPr id="110" name="Shape 110"/>
          <p:cNvSpPr txBox="1"/>
          <p:nvPr/>
        </p:nvSpPr>
        <p:spPr>
          <a:xfrm>
            <a:off x="0" y="3992700"/>
            <a:ext cx="9144000" cy="11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When the attack button is pressed in the game screen, you have the option to initiate a battle or to end the battle.</a:t>
            </a:r>
            <a:endParaRPr/>
          </a:p>
        </p:txBody>
      </p:sp>
      <p:pic>
        <p:nvPicPr>
          <p:cNvPr id="111" name="Shape 111"/>
          <p:cNvPicPr preferRelativeResize="0"/>
          <p:nvPr/>
        </p:nvPicPr>
        <p:blipFill>
          <a:blip r:embed="rId3">
            <a:alphaModFix/>
          </a:blip>
          <a:stretch>
            <a:fillRect/>
          </a:stretch>
        </p:blipFill>
        <p:spPr>
          <a:xfrm>
            <a:off x="0" y="0"/>
            <a:ext cx="5947665" cy="3992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 name="Shape 59"/>
        <p:cNvGrpSpPr/>
        <p:nvPr/>
      </p:nvGrpSpPr>
      <p:grpSpPr>
        <a:xfrm>
          <a:off x="0" y="0"/>
          <a:ext cx="0" cy="0"/>
          <a:chOff x="0" y="0"/>
          <a:chExt cx="0" cy="0"/>
        </a:xfrm>
      </p:grpSpPr>
      <p:sp>
        <p:nvSpPr>
          <p:cNvPr id="60" name="Shape 60"/>
          <p:cNvSpPr txBox="1"/>
          <p:nvPr/>
        </p:nvSpPr>
        <p:spPr>
          <a:xfrm>
            <a:off x="0" y="4032450"/>
            <a:ext cx="9144000" cy="103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When you launch the game there are many options of what screen you would like to choose. If you would like to play the game, press the “PLAY” button. If you would like to learn how the game works, press the “INSTRUCTIONS” button. We have three scratch/ test programs which the user can see.</a:t>
            </a:r>
            <a:endParaRPr/>
          </a:p>
        </p:txBody>
      </p:sp>
      <p:pic>
        <p:nvPicPr>
          <p:cNvPr id="61" name="Shape 61"/>
          <p:cNvPicPr preferRelativeResize="0"/>
          <p:nvPr/>
        </p:nvPicPr>
        <p:blipFill>
          <a:blip r:embed="rId3">
            <a:alphaModFix/>
          </a:blip>
          <a:stretch>
            <a:fillRect/>
          </a:stretch>
        </p:blipFill>
        <p:spPr>
          <a:xfrm>
            <a:off x="0" y="0"/>
            <a:ext cx="6006876" cy="4032449"/>
          </a:xfrm>
          <a:prstGeom prst="rect">
            <a:avLst/>
          </a:prstGeom>
          <a:noFill/>
          <a:ln>
            <a:noFill/>
          </a:ln>
        </p:spPr>
      </p:pic>
      <p:cxnSp>
        <p:nvCxnSpPr>
          <p:cNvPr id="62" name="Shape 62"/>
          <p:cNvCxnSpPr/>
          <p:nvPr/>
        </p:nvCxnSpPr>
        <p:spPr>
          <a:xfrm rot="10800000">
            <a:off x="1728900" y="3413350"/>
            <a:ext cx="588300" cy="1042800"/>
          </a:xfrm>
          <a:prstGeom prst="straightConnector1">
            <a:avLst/>
          </a:prstGeom>
          <a:noFill/>
          <a:ln cap="flat" cmpd="sng" w="9525">
            <a:solidFill>
              <a:srgbClr val="FF0000"/>
            </a:solidFill>
            <a:prstDash val="solid"/>
            <a:round/>
            <a:headEnd len="lg" w="lg" type="none"/>
            <a:tailEnd len="lg" w="lg" type="triangle"/>
          </a:ln>
        </p:spPr>
      </p:cxnSp>
      <p:cxnSp>
        <p:nvCxnSpPr>
          <p:cNvPr id="63" name="Shape 63"/>
          <p:cNvCxnSpPr/>
          <p:nvPr/>
        </p:nvCxnSpPr>
        <p:spPr>
          <a:xfrm flipH="1" rot="10800000">
            <a:off x="1204050" y="3484600"/>
            <a:ext cx="2717400" cy="1079400"/>
          </a:xfrm>
          <a:prstGeom prst="straightConnector1">
            <a:avLst/>
          </a:prstGeom>
          <a:noFill/>
          <a:ln cap="flat" cmpd="sng" w="9525">
            <a:solidFill>
              <a:srgbClr val="FF0000"/>
            </a:solidFill>
            <a:prstDash val="solid"/>
            <a:round/>
            <a:headEnd len="lg" w="lg" type="none"/>
            <a:tailEnd len="lg" w="lg"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0" y="0"/>
            <a:ext cx="5947699" cy="3992699"/>
          </a:xfrm>
          <a:prstGeom prst="rect">
            <a:avLst/>
          </a:prstGeom>
          <a:noFill/>
          <a:ln>
            <a:noFill/>
          </a:ln>
        </p:spPr>
      </p:pic>
      <p:sp>
        <p:nvSpPr>
          <p:cNvPr id="69" name="Shape 69"/>
          <p:cNvSpPr txBox="1"/>
          <p:nvPr/>
        </p:nvSpPr>
        <p:spPr>
          <a:xfrm>
            <a:off x="0" y="3992700"/>
            <a:ext cx="9144000" cy="115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When the “INSTRUCTION” button is clicked, you are taken to the instruction screen where the user can read about how the game works. The “EXIT TO MAIN MENU” button takes the user to the main menu… (duh)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 name="Shape 73"/>
        <p:cNvGrpSpPr/>
        <p:nvPr/>
      </p:nvGrpSpPr>
      <p:grpSpPr>
        <a:xfrm>
          <a:off x="0" y="0"/>
          <a:ext cx="0" cy="0"/>
          <a:chOff x="0" y="0"/>
          <a:chExt cx="0" cy="0"/>
        </a:xfrm>
      </p:grpSpPr>
      <p:sp>
        <p:nvSpPr>
          <p:cNvPr id="74" name="Shape 74"/>
          <p:cNvSpPr txBox="1"/>
          <p:nvPr/>
        </p:nvSpPr>
        <p:spPr>
          <a:xfrm>
            <a:off x="0" y="3992700"/>
            <a:ext cx="9144000" cy="11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When the “attack scratch” button is pressed the user is taken to the attacking scratch, this is where the fundamental attacking mechanics were made on a basic level. Instead of dice rolls, there was only one number generated to determine the battle.</a:t>
            </a:r>
            <a:endParaRPr/>
          </a:p>
        </p:txBody>
      </p:sp>
      <p:pic>
        <p:nvPicPr>
          <p:cNvPr id="75" name="Shape 75"/>
          <p:cNvPicPr preferRelativeResize="0"/>
          <p:nvPr/>
        </p:nvPicPr>
        <p:blipFill>
          <a:blip r:embed="rId3">
            <a:alphaModFix/>
          </a:blip>
          <a:stretch>
            <a:fillRect/>
          </a:stretch>
        </p:blipFill>
        <p:spPr>
          <a:xfrm>
            <a:off x="0" y="0"/>
            <a:ext cx="5947665" cy="3992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9" name="Shape 79"/>
        <p:cNvGrpSpPr/>
        <p:nvPr/>
      </p:nvGrpSpPr>
      <p:grpSpPr>
        <a:xfrm>
          <a:off x="0" y="0"/>
          <a:ext cx="0" cy="0"/>
          <a:chOff x="0" y="0"/>
          <a:chExt cx="0" cy="0"/>
        </a:xfrm>
      </p:grpSpPr>
      <p:sp>
        <p:nvSpPr>
          <p:cNvPr id="80" name="Shape 80"/>
          <p:cNvSpPr txBox="1"/>
          <p:nvPr/>
        </p:nvSpPr>
        <p:spPr>
          <a:xfrm>
            <a:off x="0" y="3992700"/>
            <a:ext cx="9144000" cy="11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When the user clicks on the “Dice roll scratch” button they are taken to the dice rolling scratch where the concept of  a more risk realistic dice rolling mechanic was tested. The battle button is hit and three dice are rolled for the attacker and two dice are rolled for the defender.</a:t>
            </a:r>
            <a:endParaRPr/>
          </a:p>
        </p:txBody>
      </p:sp>
      <p:pic>
        <p:nvPicPr>
          <p:cNvPr id="81" name="Shape 81"/>
          <p:cNvPicPr preferRelativeResize="0"/>
          <p:nvPr/>
        </p:nvPicPr>
        <p:blipFill>
          <a:blip r:embed="rId3">
            <a:alphaModFix/>
          </a:blip>
          <a:stretch>
            <a:fillRect/>
          </a:stretch>
        </p:blipFill>
        <p:spPr>
          <a:xfrm>
            <a:off x="0" y="0"/>
            <a:ext cx="5947665" cy="3992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5" name="Shape 85"/>
        <p:cNvGrpSpPr/>
        <p:nvPr/>
      </p:nvGrpSpPr>
      <p:grpSpPr>
        <a:xfrm>
          <a:off x="0" y="0"/>
          <a:ext cx="0" cy="0"/>
          <a:chOff x="0" y="0"/>
          <a:chExt cx="0" cy="0"/>
        </a:xfrm>
      </p:grpSpPr>
      <p:sp>
        <p:nvSpPr>
          <p:cNvPr id="86" name="Shape 86"/>
          <p:cNvSpPr txBox="1"/>
          <p:nvPr/>
        </p:nvSpPr>
        <p:spPr>
          <a:xfrm>
            <a:off x="0" y="3992700"/>
            <a:ext cx="9144000" cy="11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When the user clicks “tiled Scratch” they are taken to the tiled map scratch. This is where the concept of a tiled map was tested. Clicking on a tile/ territory increased the number of troops on it.</a:t>
            </a:r>
            <a:endParaRPr/>
          </a:p>
        </p:txBody>
      </p:sp>
      <p:pic>
        <p:nvPicPr>
          <p:cNvPr id="87" name="Shape 87"/>
          <p:cNvPicPr preferRelativeResize="0"/>
          <p:nvPr/>
        </p:nvPicPr>
        <p:blipFill>
          <a:blip r:embed="rId3">
            <a:alphaModFix/>
          </a:blip>
          <a:stretch>
            <a:fillRect/>
          </a:stretch>
        </p:blipFill>
        <p:spPr>
          <a:xfrm>
            <a:off x="0" y="0"/>
            <a:ext cx="5947665" cy="3992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1" name="Shape 91"/>
        <p:cNvGrpSpPr/>
        <p:nvPr/>
      </p:nvGrpSpPr>
      <p:grpSpPr>
        <a:xfrm>
          <a:off x="0" y="0"/>
          <a:ext cx="0" cy="0"/>
          <a:chOff x="0" y="0"/>
          <a:chExt cx="0" cy="0"/>
        </a:xfrm>
      </p:grpSpPr>
      <p:sp>
        <p:nvSpPr>
          <p:cNvPr id="92" name="Shape 92"/>
          <p:cNvSpPr txBox="1"/>
          <p:nvPr/>
        </p:nvSpPr>
        <p:spPr>
          <a:xfrm>
            <a:off x="0" y="3992700"/>
            <a:ext cx="9144000" cy="11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When the user clicks “Play” on the main menu, they are taken to a pregame setup screen, where they get to distribute the territories between them.</a:t>
            </a:r>
            <a:endParaRPr/>
          </a:p>
        </p:txBody>
      </p:sp>
      <p:pic>
        <p:nvPicPr>
          <p:cNvPr id="93" name="Shape 93"/>
          <p:cNvPicPr preferRelativeResize="0"/>
          <p:nvPr/>
        </p:nvPicPr>
        <p:blipFill>
          <a:blip r:embed="rId3">
            <a:alphaModFix/>
          </a:blip>
          <a:stretch>
            <a:fillRect/>
          </a:stretch>
        </p:blipFill>
        <p:spPr>
          <a:xfrm>
            <a:off x="0" y="0"/>
            <a:ext cx="5947665" cy="3992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7" name="Shape 97"/>
        <p:cNvGrpSpPr/>
        <p:nvPr/>
      </p:nvGrpSpPr>
      <p:grpSpPr>
        <a:xfrm>
          <a:off x="0" y="0"/>
          <a:ext cx="0" cy="0"/>
          <a:chOff x="0" y="0"/>
          <a:chExt cx="0" cy="0"/>
        </a:xfrm>
      </p:grpSpPr>
      <p:sp>
        <p:nvSpPr>
          <p:cNvPr id="98" name="Shape 98"/>
          <p:cNvSpPr txBox="1"/>
          <p:nvPr/>
        </p:nvSpPr>
        <p:spPr>
          <a:xfrm>
            <a:off x="0" y="3992700"/>
            <a:ext cx="9144000" cy="11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At the beginning of each turn, the user gets to place troops based on how many territories they have</a:t>
            </a:r>
            <a:endParaRPr/>
          </a:p>
        </p:txBody>
      </p:sp>
      <p:pic>
        <p:nvPicPr>
          <p:cNvPr id="99" name="Shape 99"/>
          <p:cNvPicPr preferRelativeResize="0"/>
          <p:nvPr/>
        </p:nvPicPr>
        <p:blipFill>
          <a:blip r:embed="rId3">
            <a:alphaModFix/>
          </a:blip>
          <a:stretch>
            <a:fillRect/>
          </a:stretch>
        </p:blipFill>
        <p:spPr>
          <a:xfrm>
            <a:off x="0" y="0"/>
            <a:ext cx="5947665" cy="3992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3" name="Shape 103"/>
        <p:cNvGrpSpPr/>
        <p:nvPr/>
      </p:nvGrpSpPr>
      <p:grpSpPr>
        <a:xfrm>
          <a:off x="0" y="0"/>
          <a:ext cx="0" cy="0"/>
          <a:chOff x="0" y="0"/>
          <a:chExt cx="0" cy="0"/>
        </a:xfrm>
      </p:grpSpPr>
      <p:sp>
        <p:nvSpPr>
          <p:cNvPr id="104" name="Shape 104"/>
          <p:cNvSpPr txBox="1"/>
          <p:nvPr/>
        </p:nvSpPr>
        <p:spPr>
          <a:xfrm>
            <a:off x="0" y="3992700"/>
            <a:ext cx="9144000" cy="115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When the user is finished placing their troops they get to choose the territory they attack and attack from. Then you hit battle to initiate the battle. Press end turn to end turn.</a:t>
            </a:r>
            <a:endParaRPr/>
          </a:p>
        </p:txBody>
      </p:sp>
      <p:pic>
        <p:nvPicPr>
          <p:cNvPr id="105" name="Shape 105"/>
          <p:cNvPicPr preferRelativeResize="0"/>
          <p:nvPr/>
        </p:nvPicPr>
        <p:blipFill>
          <a:blip r:embed="rId3">
            <a:alphaModFix/>
          </a:blip>
          <a:stretch>
            <a:fillRect/>
          </a:stretch>
        </p:blipFill>
        <p:spPr>
          <a:xfrm>
            <a:off x="0" y="0"/>
            <a:ext cx="5947665" cy="399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